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6" r:id="rId3"/>
    <p:sldId id="287" r:id="rId4"/>
    <p:sldId id="260" r:id="rId5"/>
    <p:sldId id="259" r:id="rId6"/>
    <p:sldId id="257" r:id="rId7"/>
    <p:sldId id="258" r:id="rId8"/>
    <p:sldId id="311" r:id="rId9"/>
    <p:sldId id="312" r:id="rId10"/>
    <p:sldId id="31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E74AF-DDCB-49AA-9DC0-4EE7734BDFF9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C9B27B67-F0AE-4FFB-A934-369E521C6BE9}">
      <dgm:prSet phldrT="[Текст]" custT="1"/>
      <dgm:spPr/>
      <dgm:t>
        <a:bodyPr/>
        <a:lstStyle/>
        <a:p>
          <a:r>
            <a:rPr lang="ru-RU" sz="1500" i="0" dirty="0">
              <a:latin typeface="Times New Roman" panose="02020603050405020304" pitchFamily="18" charset="0"/>
              <a:cs typeface="Times New Roman" panose="02020603050405020304" pitchFamily="18" charset="0"/>
            </a:rPr>
            <a:t>Мәліметтер мен деректердің айырмашылығы мынада: деректер - белгілі бір оқиғалар мен құбылыстар туралы тіркелген мағлұматтар, ал мәліметтер нақты мәселелерді шешуде өңдеу нәтижесінде пайда болады. </a:t>
          </a:r>
          <a:endParaRPr lang="ru-KZ" sz="15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7D18A-2FC3-4DA4-A2C5-2727ED1166D0}" type="parTrans" cxnId="{6296BBA5-7E05-469E-B712-14F659C0012B}">
      <dgm:prSet/>
      <dgm:spPr/>
      <dgm:t>
        <a:bodyPr/>
        <a:lstStyle/>
        <a:p>
          <a:endParaRPr lang="ru-KZ" sz="15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F8821-33BD-48AC-A53F-D1B8487643CB}" type="sibTrans" cxnId="{6296BBA5-7E05-469E-B712-14F659C0012B}">
      <dgm:prSet/>
      <dgm:spPr/>
      <dgm:t>
        <a:bodyPr/>
        <a:lstStyle/>
        <a:p>
          <a:endParaRPr lang="ru-KZ" sz="15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DDB89-44F5-412F-A3B3-0AD0A6A748A5}">
      <dgm:prSet phldrT="[Текст]" custT="1"/>
      <dgm:spPr/>
      <dgm:t>
        <a:bodyPr/>
        <a:lstStyle/>
        <a:p>
          <a:r>
            <a:rPr lang="ru-RU" sz="1500" i="0" dirty="0">
              <a:latin typeface="Times New Roman" panose="02020603050405020304" pitchFamily="18" charset="0"/>
              <a:cs typeface="Times New Roman" panose="02020603050405020304" pitchFamily="18" charset="0"/>
            </a:rPr>
            <a:t>Ақпарат - бұл мәліметтерді түрлендіру және талдау нәтижесі. </a:t>
          </a:r>
          <a:endParaRPr lang="ru-KZ" sz="15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5950B-90E7-414C-83B0-88EDC65C1BD9}" type="parTrans" cxnId="{C5155DF5-CE40-4EBE-8BD7-D333A5C14F9F}">
      <dgm:prSet/>
      <dgm:spPr/>
      <dgm:t>
        <a:bodyPr/>
        <a:lstStyle/>
        <a:p>
          <a:endParaRPr lang="ru-KZ" sz="15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0C140-6935-4218-B05F-E2A18059C97B}" type="sibTrans" cxnId="{C5155DF5-CE40-4EBE-8BD7-D333A5C14F9F}">
      <dgm:prSet/>
      <dgm:spPr/>
      <dgm:t>
        <a:bodyPr/>
        <a:lstStyle/>
        <a:p>
          <a:endParaRPr lang="ru-KZ" sz="15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84C4D-E331-4F49-95D2-ACCE02DA67C2}">
      <dgm:prSet phldrT="[Текст]" custT="1"/>
      <dgm:spPr/>
      <dgm:t>
        <a:bodyPr/>
        <a:lstStyle/>
        <a:p>
          <a:endParaRPr lang="ru-RU" sz="15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500" i="0" dirty="0">
              <a:latin typeface="Times New Roman" panose="02020603050405020304" pitchFamily="18" charset="0"/>
              <a:cs typeface="Times New Roman" panose="02020603050405020304" pitchFamily="18" charset="0"/>
            </a:rPr>
            <a:t>Деректер - белгілі бір тасымалдағышта тұрақты сақтауға, беруге және өңдеуге жарамды нысанда жазылған ақпарат жиынтығы. </a:t>
          </a:r>
          <a:endParaRPr lang="ru-KZ" sz="15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7788AB-E5DA-4A86-A037-32B265D4BDA8}" type="parTrans" cxnId="{7ACBE135-6003-4464-B613-2D9E36AFB682}">
      <dgm:prSet/>
      <dgm:spPr/>
      <dgm:t>
        <a:bodyPr/>
        <a:lstStyle/>
        <a:p>
          <a:endParaRPr lang="ru-KZ" sz="15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AB823-27B3-460A-B13B-915A71891680}" type="sibTrans" cxnId="{7ACBE135-6003-4464-B613-2D9E36AFB682}">
      <dgm:prSet/>
      <dgm:spPr/>
      <dgm:t>
        <a:bodyPr/>
        <a:lstStyle/>
        <a:p>
          <a:endParaRPr lang="ru-KZ" sz="15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BF467-8FDF-41F0-A77B-E3518F355450}" type="pres">
      <dgm:prSet presAssocID="{286E74AF-DDCB-49AA-9DC0-4EE7734BDFF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52CBCE-05A8-4691-8721-42579FC041D8}" type="pres">
      <dgm:prSet presAssocID="{C9B27B67-F0AE-4FFB-A934-369E521C6BE9}" presName="gear1" presStyleLbl="node1" presStyleIdx="0" presStyleCnt="3">
        <dgm:presLayoutVars>
          <dgm:chMax val="1"/>
          <dgm:bulletEnabled val="1"/>
        </dgm:presLayoutVars>
      </dgm:prSet>
      <dgm:spPr/>
    </dgm:pt>
    <dgm:pt modelId="{7B7C8F31-2326-4CBF-AA05-A621B4D38B56}" type="pres">
      <dgm:prSet presAssocID="{C9B27B67-F0AE-4FFB-A934-369E521C6BE9}" presName="gear1srcNode" presStyleLbl="node1" presStyleIdx="0" presStyleCnt="3"/>
      <dgm:spPr/>
    </dgm:pt>
    <dgm:pt modelId="{20EC8BAD-51E3-4AD6-AA8E-ED6BA1B7AAE3}" type="pres">
      <dgm:prSet presAssocID="{C9B27B67-F0AE-4FFB-A934-369E521C6BE9}" presName="gear1dstNode" presStyleLbl="node1" presStyleIdx="0" presStyleCnt="3"/>
      <dgm:spPr/>
    </dgm:pt>
    <dgm:pt modelId="{85A9BA92-C2B6-4D36-8AB3-8915BBBA1CD1}" type="pres">
      <dgm:prSet presAssocID="{57EDDB89-44F5-412F-A3B3-0AD0A6A748A5}" presName="gear2" presStyleLbl="node1" presStyleIdx="1" presStyleCnt="3" custScaleX="106516" custScaleY="112098" custLinFactNeighborX="-22002" custLinFactNeighborY="22735">
        <dgm:presLayoutVars>
          <dgm:chMax val="1"/>
          <dgm:bulletEnabled val="1"/>
        </dgm:presLayoutVars>
      </dgm:prSet>
      <dgm:spPr/>
    </dgm:pt>
    <dgm:pt modelId="{4E7DE98E-E84F-4F46-847A-A25CFFFB93D3}" type="pres">
      <dgm:prSet presAssocID="{57EDDB89-44F5-412F-A3B3-0AD0A6A748A5}" presName="gear2srcNode" presStyleLbl="node1" presStyleIdx="1" presStyleCnt="3"/>
      <dgm:spPr/>
    </dgm:pt>
    <dgm:pt modelId="{0CFCC036-A267-4C49-BB00-5C07CD1AD7BC}" type="pres">
      <dgm:prSet presAssocID="{57EDDB89-44F5-412F-A3B3-0AD0A6A748A5}" presName="gear2dstNode" presStyleLbl="node1" presStyleIdx="1" presStyleCnt="3"/>
      <dgm:spPr/>
    </dgm:pt>
    <dgm:pt modelId="{A5717383-B3EF-444E-8C7C-EB17C93E9CBF}" type="pres">
      <dgm:prSet presAssocID="{21B84C4D-E331-4F49-95D2-ACCE02DA67C2}" presName="gear3" presStyleLbl="node1" presStyleIdx="2" presStyleCnt="3" custScaleX="129508" custScaleY="122316" custLinFactNeighborX="4564" custLinFactNeighborY="412"/>
      <dgm:spPr/>
    </dgm:pt>
    <dgm:pt modelId="{49FA43A0-ABE3-4C2E-8900-0B673FF60B04}" type="pres">
      <dgm:prSet presAssocID="{21B84C4D-E331-4F49-95D2-ACCE02DA67C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965AAE4-69BC-4D5D-8136-667475977A31}" type="pres">
      <dgm:prSet presAssocID="{21B84C4D-E331-4F49-95D2-ACCE02DA67C2}" presName="gear3srcNode" presStyleLbl="node1" presStyleIdx="2" presStyleCnt="3"/>
      <dgm:spPr/>
    </dgm:pt>
    <dgm:pt modelId="{7D458AE2-8B91-4BE2-B8AB-8B6922E06F2E}" type="pres">
      <dgm:prSet presAssocID="{21B84C4D-E331-4F49-95D2-ACCE02DA67C2}" presName="gear3dstNode" presStyleLbl="node1" presStyleIdx="2" presStyleCnt="3"/>
      <dgm:spPr/>
    </dgm:pt>
    <dgm:pt modelId="{AB32ED2B-98ED-4E8B-936C-FCE221969265}" type="pres">
      <dgm:prSet presAssocID="{A0EF8821-33BD-48AC-A53F-D1B8487643CB}" presName="connector1" presStyleLbl="sibTrans2D1" presStyleIdx="0" presStyleCnt="3"/>
      <dgm:spPr/>
    </dgm:pt>
    <dgm:pt modelId="{29242F67-D3CE-4A9F-8F61-1F7BB51D46AA}" type="pres">
      <dgm:prSet presAssocID="{D0B0C140-6935-4218-B05F-E2A18059C97B}" presName="connector2" presStyleLbl="sibTrans2D1" presStyleIdx="1" presStyleCnt="3" custLinFactNeighborX="-21064" custLinFactNeighborY="4059"/>
      <dgm:spPr/>
    </dgm:pt>
    <dgm:pt modelId="{F01C8FE6-D4DA-4439-A8F5-1653F741F30F}" type="pres">
      <dgm:prSet presAssocID="{181AB823-27B3-460A-B13B-915A71891680}" presName="connector3" presStyleLbl="sibTrans2D1" presStyleIdx="2" presStyleCnt="3" custLinFactNeighborX="-5198" custLinFactNeighborY="-3452"/>
      <dgm:spPr/>
    </dgm:pt>
  </dgm:ptLst>
  <dgm:cxnLst>
    <dgm:cxn modelId="{A44F6910-B5FC-4666-858E-04360A978696}" type="presOf" srcId="{C9B27B67-F0AE-4FFB-A934-369E521C6BE9}" destId="{20EC8BAD-51E3-4AD6-AA8E-ED6BA1B7AAE3}" srcOrd="2" destOrd="0" presId="urn:microsoft.com/office/officeart/2005/8/layout/gear1"/>
    <dgm:cxn modelId="{236CCB17-4F99-49C4-A1D4-35620A06BF69}" type="presOf" srcId="{C9B27B67-F0AE-4FFB-A934-369E521C6BE9}" destId="{7B7C8F31-2326-4CBF-AA05-A621B4D38B56}" srcOrd="1" destOrd="0" presId="urn:microsoft.com/office/officeart/2005/8/layout/gear1"/>
    <dgm:cxn modelId="{7ACBE135-6003-4464-B613-2D9E36AFB682}" srcId="{286E74AF-DDCB-49AA-9DC0-4EE7734BDFF9}" destId="{21B84C4D-E331-4F49-95D2-ACCE02DA67C2}" srcOrd="2" destOrd="0" parTransId="{957788AB-E5DA-4A86-A037-32B265D4BDA8}" sibTransId="{181AB823-27B3-460A-B13B-915A71891680}"/>
    <dgm:cxn modelId="{BA07FD42-5422-462F-B730-34A2F6919788}" type="presOf" srcId="{D0B0C140-6935-4218-B05F-E2A18059C97B}" destId="{29242F67-D3CE-4A9F-8F61-1F7BB51D46AA}" srcOrd="0" destOrd="0" presId="urn:microsoft.com/office/officeart/2005/8/layout/gear1"/>
    <dgm:cxn modelId="{7CD4F552-19A9-404C-A07C-040659B8AADA}" type="presOf" srcId="{A0EF8821-33BD-48AC-A53F-D1B8487643CB}" destId="{AB32ED2B-98ED-4E8B-936C-FCE221969265}" srcOrd="0" destOrd="0" presId="urn:microsoft.com/office/officeart/2005/8/layout/gear1"/>
    <dgm:cxn modelId="{C08AE881-7EFB-4D48-A231-F6EDB9C8C68D}" type="presOf" srcId="{C9B27B67-F0AE-4FFB-A934-369E521C6BE9}" destId="{8052CBCE-05A8-4691-8721-42579FC041D8}" srcOrd="0" destOrd="0" presId="urn:microsoft.com/office/officeart/2005/8/layout/gear1"/>
    <dgm:cxn modelId="{1988BD8B-335F-42D4-8133-B17DAC666F93}" type="presOf" srcId="{21B84C4D-E331-4F49-95D2-ACCE02DA67C2}" destId="{A5717383-B3EF-444E-8C7C-EB17C93E9CBF}" srcOrd="0" destOrd="0" presId="urn:microsoft.com/office/officeart/2005/8/layout/gear1"/>
    <dgm:cxn modelId="{CDD25A93-64BE-4EEC-97C4-0B30756B6205}" type="presOf" srcId="{21B84C4D-E331-4F49-95D2-ACCE02DA67C2}" destId="{49FA43A0-ABE3-4C2E-8900-0B673FF60B04}" srcOrd="1" destOrd="0" presId="urn:microsoft.com/office/officeart/2005/8/layout/gear1"/>
    <dgm:cxn modelId="{631EF4A3-6316-4722-8871-ABF950960E4F}" type="presOf" srcId="{21B84C4D-E331-4F49-95D2-ACCE02DA67C2}" destId="{7D458AE2-8B91-4BE2-B8AB-8B6922E06F2E}" srcOrd="3" destOrd="0" presId="urn:microsoft.com/office/officeart/2005/8/layout/gear1"/>
    <dgm:cxn modelId="{B81B0AA4-D542-4129-8DA3-71ADB941290E}" type="presOf" srcId="{21B84C4D-E331-4F49-95D2-ACCE02DA67C2}" destId="{9965AAE4-69BC-4D5D-8136-667475977A31}" srcOrd="2" destOrd="0" presId="urn:microsoft.com/office/officeart/2005/8/layout/gear1"/>
    <dgm:cxn modelId="{6296BBA5-7E05-469E-B712-14F659C0012B}" srcId="{286E74AF-DDCB-49AA-9DC0-4EE7734BDFF9}" destId="{C9B27B67-F0AE-4FFB-A934-369E521C6BE9}" srcOrd="0" destOrd="0" parTransId="{4747D18A-2FC3-4DA4-A2C5-2727ED1166D0}" sibTransId="{A0EF8821-33BD-48AC-A53F-D1B8487643CB}"/>
    <dgm:cxn modelId="{8C2365BB-84A5-4AFB-A6E4-2EFF6FB0D327}" type="presOf" srcId="{57EDDB89-44F5-412F-A3B3-0AD0A6A748A5}" destId="{85A9BA92-C2B6-4D36-8AB3-8915BBBA1CD1}" srcOrd="0" destOrd="0" presId="urn:microsoft.com/office/officeart/2005/8/layout/gear1"/>
    <dgm:cxn modelId="{FB3617C9-F927-4A04-B835-6EAF30FAEB18}" type="presOf" srcId="{181AB823-27B3-460A-B13B-915A71891680}" destId="{F01C8FE6-D4DA-4439-A8F5-1653F741F30F}" srcOrd="0" destOrd="0" presId="urn:microsoft.com/office/officeart/2005/8/layout/gear1"/>
    <dgm:cxn modelId="{78D3FBDA-1F41-4749-AF0F-FB33FB2D8D6B}" type="presOf" srcId="{57EDDB89-44F5-412F-A3B3-0AD0A6A748A5}" destId="{4E7DE98E-E84F-4F46-847A-A25CFFFB93D3}" srcOrd="1" destOrd="0" presId="urn:microsoft.com/office/officeart/2005/8/layout/gear1"/>
    <dgm:cxn modelId="{7CBFFBF0-0B44-4157-9C26-7E91863F74CA}" type="presOf" srcId="{57EDDB89-44F5-412F-A3B3-0AD0A6A748A5}" destId="{0CFCC036-A267-4C49-BB00-5C07CD1AD7BC}" srcOrd="2" destOrd="0" presId="urn:microsoft.com/office/officeart/2005/8/layout/gear1"/>
    <dgm:cxn modelId="{C5155DF5-CE40-4EBE-8BD7-D333A5C14F9F}" srcId="{286E74AF-DDCB-49AA-9DC0-4EE7734BDFF9}" destId="{57EDDB89-44F5-412F-A3B3-0AD0A6A748A5}" srcOrd="1" destOrd="0" parTransId="{F255950B-90E7-414C-83B0-88EDC65C1BD9}" sibTransId="{D0B0C140-6935-4218-B05F-E2A18059C97B}"/>
    <dgm:cxn modelId="{B4D8ECF7-0A53-4D48-A5C3-B2BAFAEBF255}" type="presOf" srcId="{286E74AF-DDCB-49AA-9DC0-4EE7734BDFF9}" destId="{C49BF467-8FDF-41F0-A77B-E3518F355450}" srcOrd="0" destOrd="0" presId="urn:microsoft.com/office/officeart/2005/8/layout/gear1"/>
    <dgm:cxn modelId="{AD525BCC-36B6-47AE-B0EF-8F72A494AF28}" type="presParOf" srcId="{C49BF467-8FDF-41F0-A77B-E3518F355450}" destId="{8052CBCE-05A8-4691-8721-42579FC041D8}" srcOrd="0" destOrd="0" presId="urn:microsoft.com/office/officeart/2005/8/layout/gear1"/>
    <dgm:cxn modelId="{84DE7273-C6DA-4F00-9FC9-1EE8292DD5F1}" type="presParOf" srcId="{C49BF467-8FDF-41F0-A77B-E3518F355450}" destId="{7B7C8F31-2326-4CBF-AA05-A621B4D38B56}" srcOrd="1" destOrd="0" presId="urn:microsoft.com/office/officeart/2005/8/layout/gear1"/>
    <dgm:cxn modelId="{FAA0A472-24E8-47A5-BAE9-5B211D3902CF}" type="presParOf" srcId="{C49BF467-8FDF-41F0-A77B-E3518F355450}" destId="{20EC8BAD-51E3-4AD6-AA8E-ED6BA1B7AAE3}" srcOrd="2" destOrd="0" presId="urn:microsoft.com/office/officeart/2005/8/layout/gear1"/>
    <dgm:cxn modelId="{79C9CFF1-8594-49ED-9F75-D5FE9D724680}" type="presParOf" srcId="{C49BF467-8FDF-41F0-A77B-E3518F355450}" destId="{85A9BA92-C2B6-4D36-8AB3-8915BBBA1CD1}" srcOrd="3" destOrd="0" presId="urn:microsoft.com/office/officeart/2005/8/layout/gear1"/>
    <dgm:cxn modelId="{FEFAD2E0-8D59-4744-8AC4-D94B9EE3354E}" type="presParOf" srcId="{C49BF467-8FDF-41F0-A77B-E3518F355450}" destId="{4E7DE98E-E84F-4F46-847A-A25CFFFB93D3}" srcOrd="4" destOrd="0" presId="urn:microsoft.com/office/officeart/2005/8/layout/gear1"/>
    <dgm:cxn modelId="{A9D0A131-8677-4E33-B96F-95EB24D42CA5}" type="presParOf" srcId="{C49BF467-8FDF-41F0-A77B-E3518F355450}" destId="{0CFCC036-A267-4C49-BB00-5C07CD1AD7BC}" srcOrd="5" destOrd="0" presId="urn:microsoft.com/office/officeart/2005/8/layout/gear1"/>
    <dgm:cxn modelId="{6BB8A8AA-643B-4512-8515-5D6DE91308D8}" type="presParOf" srcId="{C49BF467-8FDF-41F0-A77B-E3518F355450}" destId="{A5717383-B3EF-444E-8C7C-EB17C93E9CBF}" srcOrd="6" destOrd="0" presId="urn:microsoft.com/office/officeart/2005/8/layout/gear1"/>
    <dgm:cxn modelId="{9D50F14B-D079-41C2-A8E2-6441DB097E36}" type="presParOf" srcId="{C49BF467-8FDF-41F0-A77B-E3518F355450}" destId="{49FA43A0-ABE3-4C2E-8900-0B673FF60B04}" srcOrd="7" destOrd="0" presId="urn:microsoft.com/office/officeart/2005/8/layout/gear1"/>
    <dgm:cxn modelId="{39A7BF96-456F-4872-A15F-1BEE4BA038F8}" type="presParOf" srcId="{C49BF467-8FDF-41F0-A77B-E3518F355450}" destId="{9965AAE4-69BC-4D5D-8136-667475977A31}" srcOrd="8" destOrd="0" presId="urn:microsoft.com/office/officeart/2005/8/layout/gear1"/>
    <dgm:cxn modelId="{CD3FE0D9-87F4-49CD-9E4C-617472006971}" type="presParOf" srcId="{C49BF467-8FDF-41F0-A77B-E3518F355450}" destId="{7D458AE2-8B91-4BE2-B8AB-8B6922E06F2E}" srcOrd="9" destOrd="0" presId="urn:microsoft.com/office/officeart/2005/8/layout/gear1"/>
    <dgm:cxn modelId="{3E0A9A72-4213-4BF4-9BBD-8833EE1377C6}" type="presParOf" srcId="{C49BF467-8FDF-41F0-A77B-E3518F355450}" destId="{AB32ED2B-98ED-4E8B-936C-FCE221969265}" srcOrd="10" destOrd="0" presId="urn:microsoft.com/office/officeart/2005/8/layout/gear1"/>
    <dgm:cxn modelId="{26180C16-E701-4BF7-83B0-1D011239C0E6}" type="presParOf" srcId="{C49BF467-8FDF-41F0-A77B-E3518F355450}" destId="{29242F67-D3CE-4A9F-8F61-1F7BB51D46AA}" srcOrd="11" destOrd="0" presId="urn:microsoft.com/office/officeart/2005/8/layout/gear1"/>
    <dgm:cxn modelId="{5558180A-D625-4200-B564-D39502B4037B}" type="presParOf" srcId="{C49BF467-8FDF-41F0-A77B-E3518F355450}" destId="{F01C8FE6-D4DA-4439-A8F5-1653F741F30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2F6F39-B584-436F-8FFB-051E284CF9C0}" type="doc">
      <dgm:prSet loTypeId="urn:microsoft.com/office/officeart/2009/3/layout/RandomtoResultProcess#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A4A0E28-373E-431C-A95C-B8F3100DEBC4}">
      <dgm:prSet phldrT="[Текст]" custT="1"/>
      <dgm:spPr/>
      <dgm:t>
        <a:bodyPr/>
        <a:lstStyle/>
        <a:p>
          <a:endParaRPr lang="en-US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3FA0B-22CB-4C20-BAE1-17CF24DDEFA5}" type="parTrans" cxnId="{00DB240A-A8DB-4A74-ADE6-5C327CED6210}">
      <dgm:prSet/>
      <dgm:spPr/>
      <dgm:t>
        <a:bodyPr/>
        <a:lstStyle/>
        <a:p>
          <a:endParaRPr lang="en-US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2C5030-AEDC-4CAF-A665-DCA120818158}" type="sibTrans" cxnId="{00DB240A-A8DB-4A74-ADE6-5C327CED6210}">
      <dgm:prSet/>
      <dgm:spPr/>
      <dgm:t>
        <a:bodyPr/>
        <a:lstStyle/>
        <a:p>
          <a:endParaRPr lang="en-US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CF6CD8-1AAD-460B-B503-103E2D1B2C71}">
      <dgm:prSet phldrT="[Текст]" custT="1"/>
      <dgm:spPr/>
      <dgm:t>
        <a:bodyPr/>
        <a:lstStyle/>
        <a:p>
          <a:endParaRPr lang="en-US" sz="1400" b="0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BE8D4-8609-4D56-BF34-0F28B2DA02F5}" type="sibTrans" cxnId="{234FC4B7-23AC-4475-9C1D-E2E5908A93FF}">
      <dgm:prSet/>
      <dgm:spPr/>
      <dgm:t>
        <a:bodyPr/>
        <a:lstStyle/>
        <a:p>
          <a:endParaRPr lang="en-US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6E164-1068-4866-A21B-6679CEA31CE7}" type="parTrans" cxnId="{234FC4B7-23AC-4475-9C1D-E2E5908A93FF}">
      <dgm:prSet/>
      <dgm:spPr/>
      <dgm:t>
        <a:bodyPr/>
        <a:lstStyle/>
        <a:p>
          <a:endParaRPr lang="en-US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3C962-8B9F-4CDA-8B60-DB614513B12B}" type="pres">
      <dgm:prSet presAssocID="{322F6F39-B584-436F-8FFB-051E284CF9C0}" presName="Name0" presStyleCnt="0">
        <dgm:presLayoutVars>
          <dgm:dir/>
          <dgm:animOne val="branch"/>
          <dgm:animLvl val="lvl"/>
        </dgm:presLayoutVars>
      </dgm:prSet>
      <dgm:spPr/>
    </dgm:pt>
    <dgm:pt modelId="{98E36EE2-F7F8-494E-9E36-ACE03A2AF60C}" type="pres">
      <dgm:prSet presAssocID="{51CF6CD8-1AAD-460B-B503-103E2D1B2C71}" presName="chaos" presStyleCnt="0"/>
      <dgm:spPr/>
    </dgm:pt>
    <dgm:pt modelId="{B0396CB1-AF4F-4C1E-946C-D9048EF2464C}" type="pres">
      <dgm:prSet presAssocID="{51CF6CD8-1AAD-460B-B503-103E2D1B2C71}" presName="parTx1" presStyleLbl="revTx" presStyleIdx="0" presStyleCnt="1"/>
      <dgm:spPr/>
    </dgm:pt>
    <dgm:pt modelId="{D590E9EF-CD7B-40D4-9113-CC244495E2F4}" type="pres">
      <dgm:prSet presAssocID="{51CF6CD8-1AAD-460B-B503-103E2D1B2C71}" presName="c1" presStyleLbl="node1" presStyleIdx="0" presStyleCnt="19"/>
      <dgm:spPr/>
    </dgm:pt>
    <dgm:pt modelId="{73C60B72-6396-4A1B-8424-75C01400B51D}" type="pres">
      <dgm:prSet presAssocID="{51CF6CD8-1AAD-460B-B503-103E2D1B2C71}" presName="c2" presStyleLbl="node1" presStyleIdx="1" presStyleCnt="19"/>
      <dgm:spPr/>
    </dgm:pt>
    <dgm:pt modelId="{8B97F60D-E3D2-4927-AC4B-D90643A9C12D}" type="pres">
      <dgm:prSet presAssocID="{51CF6CD8-1AAD-460B-B503-103E2D1B2C71}" presName="c3" presStyleLbl="node1" presStyleIdx="2" presStyleCnt="19"/>
      <dgm:spPr/>
    </dgm:pt>
    <dgm:pt modelId="{D0BEAFEE-BEBA-431A-BC28-2E5300B34E33}" type="pres">
      <dgm:prSet presAssocID="{51CF6CD8-1AAD-460B-B503-103E2D1B2C71}" presName="c4" presStyleLbl="node1" presStyleIdx="3" presStyleCnt="19"/>
      <dgm:spPr/>
    </dgm:pt>
    <dgm:pt modelId="{871DDCFA-79A5-46DD-B4FB-C99B77B53A14}" type="pres">
      <dgm:prSet presAssocID="{51CF6CD8-1AAD-460B-B503-103E2D1B2C71}" presName="c5" presStyleLbl="node1" presStyleIdx="4" presStyleCnt="19"/>
      <dgm:spPr/>
    </dgm:pt>
    <dgm:pt modelId="{F7364EF2-0F42-4073-8608-DFB99101C72C}" type="pres">
      <dgm:prSet presAssocID="{51CF6CD8-1AAD-460B-B503-103E2D1B2C71}" presName="c6" presStyleLbl="node1" presStyleIdx="5" presStyleCnt="19"/>
      <dgm:spPr/>
    </dgm:pt>
    <dgm:pt modelId="{78CA9C47-47C9-47EB-B4BF-A31105C8CF84}" type="pres">
      <dgm:prSet presAssocID="{51CF6CD8-1AAD-460B-B503-103E2D1B2C71}" presName="c7" presStyleLbl="node1" presStyleIdx="6" presStyleCnt="19"/>
      <dgm:spPr/>
    </dgm:pt>
    <dgm:pt modelId="{62449069-FD5F-460F-B14F-0B5C0735DB9F}" type="pres">
      <dgm:prSet presAssocID="{51CF6CD8-1AAD-460B-B503-103E2D1B2C71}" presName="c8" presStyleLbl="node1" presStyleIdx="7" presStyleCnt="19"/>
      <dgm:spPr/>
    </dgm:pt>
    <dgm:pt modelId="{C5AF294B-6252-49EA-8CE3-F804E345A20A}" type="pres">
      <dgm:prSet presAssocID="{51CF6CD8-1AAD-460B-B503-103E2D1B2C71}" presName="c9" presStyleLbl="node1" presStyleIdx="8" presStyleCnt="19"/>
      <dgm:spPr/>
    </dgm:pt>
    <dgm:pt modelId="{86CEE3FF-5D79-4AF6-A273-772E960A0E15}" type="pres">
      <dgm:prSet presAssocID="{51CF6CD8-1AAD-460B-B503-103E2D1B2C71}" presName="c10" presStyleLbl="node1" presStyleIdx="9" presStyleCnt="19"/>
      <dgm:spPr/>
    </dgm:pt>
    <dgm:pt modelId="{CF4BA159-4C8C-496D-ADE9-B24F1795EC17}" type="pres">
      <dgm:prSet presAssocID="{51CF6CD8-1AAD-460B-B503-103E2D1B2C71}" presName="c11" presStyleLbl="node1" presStyleIdx="10" presStyleCnt="19"/>
      <dgm:spPr/>
    </dgm:pt>
    <dgm:pt modelId="{E9A0D9F3-79C0-4BF7-AE7D-53235E647420}" type="pres">
      <dgm:prSet presAssocID="{51CF6CD8-1AAD-460B-B503-103E2D1B2C71}" presName="c12" presStyleLbl="node1" presStyleIdx="11" presStyleCnt="19"/>
      <dgm:spPr/>
    </dgm:pt>
    <dgm:pt modelId="{A790988B-CB0D-4B6E-BE05-0F8625A67831}" type="pres">
      <dgm:prSet presAssocID="{51CF6CD8-1AAD-460B-B503-103E2D1B2C71}" presName="c13" presStyleLbl="node1" presStyleIdx="12" presStyleCnt="19"/>
      <dgm:spPr/>
    </dgm:pt>
    <dgm:pt modelId="{194157EF-86B7-4E5D-936D-19C74D2585DA}" type="pres">
      <dgm:prSet presAssocID="{51CF6CD8-1AAD-460B-B503-103E2D1B2C71}" presName="c14" presStyleLbl="node1" presStyleIdx="13" presStyleCnt="19"/>
      <dgm:spPr/>
    </dgm:pt>
    <dgm:pt modelId="{A78C3FAD-F83B-428C-8DA6-0201247FBC4D}" type="pres">
      <dgm:prSet presAssocID="{51CF6CD8-1AAD-460B-B503-103E2D1B2C71}" presName="c15" presStyleLbl="node1" presStyleIdx="14" presStyleCnt="19"/>
      <dgm:spPr/>
    </dgm:pt>
    <dgm:pt modelId="{60CD18E3-5A9D-4346-9778-E0F91F13689A}" type="pres">
      <dgm:prSet presAssocID="{51CF6CD8-1AAD-460B-B503-103E2D1B2C71}" presName="c16" presStyleLbl="node1" presStyleIdx="15" presStyleCnt="19"/>
      <dgm:spPr/>
    </dgm:pt>
    <dgm:pt modelId="{9349E9A8-89CF-4AEE-B390-2C65B6A34E29}" type="pres">
      <dgm:prSet presAssocID="{51CF6CD8-1AAD-460B-B503-103E2D1B2C71}" presName="c17" presStyleLbl="node1" presStyleIdx="16" presStyleCnt="19"/>
      <dgm:spPr/>
    </dgm:pt>
    <dgm:pt modelId="{9C0CF9F2-A854-4FF1-862B-9F3B7AFF13FF}" type="pres">
      <dgm:prSet presAssocID="{51CF6CD8-1AAD-460B-B503-103E2D1B2C71}" presName="c18" presStyleLbl="node1" presStyleIdx="17" presStyleCnt="19"/>
      <dgm:spPr/>
    </dgm:pt>
    <dgm:pt modelId="{6E746DB0-B28D-49B7-9F05-D0BA9AF586F4}" type="pres">
      <dgm:prSet presAssocID="{73FBE8D4-8609-4D56-BF34-0F28B2DA02F5}" presName="chevronComposite1" presStyleCnt="0"/>
      <dgm:spPr/>
    </dgm:pt>
    <dgm:pt modelId="{3975AE43-3900-4B82-8EA0-A04C95AB7DFB}" type="pres">
      <dgm:prSet presAssocID="{73FBE8D4-8609-4D56-BF34-0F28B2DA02F5}" presName="chevron1" presStyleLbl="sibTrans2D1" presStyleIdx="0" presStyleCnt="2"/>
      <dgm:spPr/>
    </dgm:pt>
    <dgm:pt modelId="{60B5AD67-F6A9-46F5-AC3B-C583D5D2B11A}" type="pres">
      <dgm:prSet presAssocID="{73FBE8D4-8609-4D56-BF34-0F28B2DA02F5}" presName="spChevron1" presStyleCnt="0"/>
      <dgm:spPr/>
    </dgm:pt>
    <dgm:pt modelId="{FAE984BA-D7B7-4EE0-9DB8-49469E12294D}" type="pres">
      <dgm:prSet presAssocID="{73FBE8D4-8609-4D56-BF34-0F28B2DA02F5}" presName="overlap" presStyleCnt="0"/>
      <dgm:spPr/>
    </dgm:pt>
    <dgm:pt modelId="{4DCD3C74-3CA7-40B2-998D-91CCEE4AD2EC}" type="pres">
      <dgm:prSet presAssocID="{73FBE8D4-8609-4D56-BF34-0F28B2DA02F5}" presName="chevronComposite2" presStyleCnt="0"/>
      <dgm:spPr/>
    </dgm:pt>
    <dgm:pt modelId="{26FDA1C6-EBCE-4478-A49F-4E5BB82875EB}" type="pres">
      <dgm:prSet presAssocID="{73FBE8D4-8609-4D56-BF34-0F28B2DA02F5}" presName="chevron2" presStyleLbl="sibTrans2D1" presStyleIdx="1" presStyleCnt="2"/>
      <dgm:spPr/>
    </dgm:pt>
    <dgm:pt modelId="{7CF02AA3-BCC6-4FCF-B0D1-C94BF85BB4BD}" type="pres">
      <dgm:prSet presAssocID="{73FBE8D4-8609-4D56-BF34-0F28B2DA02F5}" presName="spChevron2" presStyleCnt="0"/>
      <dgm:spPr/>
    </dgm:pt>
    <dgm:pt modelId="{5632E276-F5C4-4DEF-AF84-CEF518349977}" type="pres">
      <dgm:prSet presAssocID="{0A4A0E28-373E-431C-A95C-B8F3100DEBC4}" presName="last" presStyleCnt="0"/>
      <dgm:spPr/>
    </dgm:pt>
    <dgm:pt modelId="{E7203E18-4D2E-4F34-A57E-88BF907D96C6}" type="pres">
      <dgm:prSet presAssocID="{0A4A0E28-373E-431C-A95C-B8F3100DEBC4}" presName="circleTx" presStyleLbl="node1" presStyleIdx="18" presStyleCnt="19"/>
      <dgm:spPr/>
    </dgm:pt>
    <dgm:pt modelId="{BD212EBC-4497-4D62-8189-4C6C7733692C}" type="pres">
      <dgm:prSet presAssocID="{0A4A0E28-373E-431C-A95C-B8F3100DEBC4}" presName="spN" presStyleCnt="0"/>
      <dgm:spPr/>
    </dgm:pt>
  </dgm:ptLst>
  <dgm:cxnLst>
    <dgm:cxn modelId="{00DB240A-A8DB-4A74-ADE6-5C327CED6210}" srcId="{322F6F39-B584-436F-8FFB-051E284CF9C0}" destId="{0A4A0E28-373E-431C-A95C-B8F3100DEBC4}" srcOrd="1" destOrd="0" parTransId="{8223FA0B-22CB-4C20-BAE1-17CF24DDEFA5}" sibTransId="{F12C5030-AEDC-4CAF-A665-DCA120818158}"/>
    <dgm:cxn modelId="{AA53DE13-4AEE-4D0B-95DA-F9FED761D826}" type="presOf" srcId="{51CF6CD8-1AAD-460B-B503-103E2D1B2C71}" destId="{B0396CB1-AF4F-4C1E-946C-D9048EF2464C}" srcOrd="0" destOrd="0" presId="urn:microsoft.com/office/officeart/2009/3/layout/RandomtoResultProcess#1"/>
    <dgm:cxn modelId="{D9A8FE1A-C05A-40C8-B262-E0052E782492}" type="presOf" srcId="{0A4A0E28-373E-431C-A95C-B8F3100DEBC4}" destId="{E7203E18-4D2E-4F34-A57E-88BF907D96C6}" srcOrd="0" destOrd="0" presId="urn:microsoft.com/office/officeart/2009/3/layout/RandomtoResultProcess#1"/>
    <dgm:cxn modelId="{A5FDDE53-C118-4F89-9F28-C38291D80EE9}" type="presOf" srcId="{322F6F39-B584-436F-8FFB-051E284CF9C0}" destId="{81D3C962-8B9F-4CDA-8B60-DB614513B12B}" srcOrd="0" destOrd="0" presId="urn:microsoft.com/office/officeart/2009/3/layout/RandomtoResultProcess#1"/>
    <dgm:cxn modelId="{234FC4B7-23AC-4475-9C1D-E2E5908A93FF}" srcId="{322F6F39-B584-436F-8FFB-051E284CF9C0}" destId="{51CF6CD8-1AAD-460B-B503-103E2D1B2C71}" srcOrd="0" destOrd="0" parTransId="{B9D6E164-1068-4866-A21B-6679CEA31CE7}" sibTransId="{73FBE8D4-8609-4D56-BF34-0F28B2DA02F5}"/>
    <dgm:cxn modelId="{2F1C3798-C2AE-47A0-AA9F-529699C8C05D}" type="presParOf" srcId="{81D3C962-8B9F-4CDA-8B60-DB614513B12B}" destId="{98E36EE2-F7F8-494E-9E36-ACE03A2AF60C}" srcOrd="0" destOrd="0" presId="urn:microsoft.com/office/officeart/2009/3/layout/RandomtoResultProcess#1"/>
    <dgm:cxn modelId="{0DBB381F-E97F-4C98-AB2C-789696FF0770}" type="presParOf" srcId="{98E36EE2-F7F8-494E-9E36-ACE03A2AF60C}" destId="{B0396CB1-AF4F-4C1E-946C-D9048EF2464C}" srcOrd="0" destOrd="0" presId="urn:microsoft.com/office/officeart/2009/3/layout/RandomtoResultProcess#1"/>
    <dgm:cxn modelId="{0AF62055-424A-4EDB-BDA1-B309F80F8BAB}" type="presParOf" srcId="{98E36EE2-F7F8-494E-9E36-ACE03A2AF60C}" destId="{D590E9EF-CD7B-40D4-9113-CC244495E2F4}" srcOrd="1" destOrd="0" presId="urn:microsoft.com/office/officeart/2009/3/layout/RandomtoResultProcess#1"/>
    <dgm:cxn modelId="{72A743C4-F0F7-4CF1-9B6F-06B7DA806993}" type="presParOf" srcId="{98E36EE2-F7F8-494E-9E36-ACE03A2AF60C}" destId="{73C60B72-6396-4A1B-8424-75C01400B51D}" srcOrd="2" destOrd="0" presId="urn:microsoft.com/office/officeart/2009/3/layout/RandomtoResultProcess#1"/>
    <dgm:cxn modelId="{A1A3D0D6-368E-41CA-9846-2609FF886632}" type="presParOf" srcId="{98E36EE2-F7F8-494E-9E36-ACE03A2AF60C}" destId="{8B97F60D-E3D2-4927-AC4B-D90643A9C12D}" srcOrd="3" destOrd="0" presId="urn:microsoft.com/office/officeart/2009/3/layout/RandomtoResultProcess#1"/>
    <dgm:cxn modelId="{B5E0B9FB-104B-46AD-9FED-920949B68D30}" type="presParOf" srcId="{98E36EE2-F7F8-494E-9E36-ACE03A2AF60C}" destId="{D0BEAFEE-BEBA-431A-BC28-2E5300B34E33}" srcOrd="4" destOrd="0" presId="urn:microsoft.com/office/officeart/2009/3/layout/RandomtoResultProcess#1"/>
    <dgm:cxn modelId="{EAFE40BF-A741-4AFC-9E99-4FB9D2D5CC7D}" type="presParOf" srcId="{98E36EE2-F7F8-494E-9E36-ACE03A2AF60C}" destId="{871DDCFA-79A5-46DD-B4FB-C99B77B53A14}" srcOrd="5" destOrd="0" presId="urn:microsoft.com/office/officeart/2009/3/layout/RandomtoResultProcess#1"/>
    <dgm:cxn modelId="{E284ED76-CCDA-4F8A-850F-B8EDBA06F300}" type="presParOf" srcId="{98E36EE2-F7F8-494E-9E36-ACE03A2AF60C}" destId="{F7364EF2-0F42-4073-8608-DFB99101C72C}" srcOrd="6" destOrd="0" presId="urn:microsoft.com/office/officeart/2009/3/layout/RandomtoResultProcess#1"/>
    <dgm:cxn modelId="{66FFF4A9-2364-44FA-B8D3-E8CFE78B7C63}" type="presParOf" srcId="{98E36EE2-F7F8-494E-9E36-ACE03A2AF60C}" destId="{78CA9C47-47C9-47EB-B4BF-A31105C8CF84}" srcOrd="7" destOrd="0" presId="urn:microsoft.com/office/officeart/2009/3/layout/RandomtoResultProcess#1"/>
    <dgm:cxn modelId="{16C8134C-242F-4712-BA06-33B457ADB790}" type="presParOf" srcId="{98E36EE2-F7F8-494E-9E36-ACE03A2AF60C}" destId="{62449069-FD5F-460F-B14F-0B5C0735DB9F}" srcOrd="8" destOrd="0" presId="urn:microsoft.com/office/officeart/2009/3/layout/RandomtoResultProcess#1"/>
    <dgm:cxn modelId="{8282FCF4-7019-46C1-86BA-4E12D5822D61}" type="presParOf" srcId="{98E36EE2-F7F8-494E-9E36-ACE03A2AF60C}" destId="{C5AF294B-6252-49EA-8CE3-F804E345A20A}" srcOrd="9" destOrd="0" presId="urn:microsoft.com/office/officeart/2009/3/layout/RandomtoResultProcess#1"/>
    <dgm:cxn modelId="{4A7572B1-ABF5-4481-8EB7-D9F13F555C3E}" type="presParOf" srcId="{98E36EE2-F7F8-494E-9E36-ACE03A2AF60C}" destId="{86CEE3FF-5D79-4AF6-A273-772E960A0E15}" srcOrd="10" destOrd="0" presId="urn:microsoft.com/office/officeart/2009/3/layout/RandomtoResultProcess#1"/>
    <dgm:cxn modelId="{C786E93E-5F67-40B9-A74B-D7E4A1D1DBBD}" type="presParOf" srcId="{98E36EE2-F7F8-494E-9E36-ACE03A2AF60C}" destId="{CF4BA159-4C8C-496D-ADE9-B24F1795EC17}" srcOrd="11" destOrd="0" presId="urn:microsoft.com/office/officeart/2009/3/layout/RandomtoResultProcess#1"/>
    <dgm:cxn modelId="{54481C8E-D4B3-4D21-ACCF-B699D8A33403}" type="presParOf" srcId="{98E36EE2-F7F8-494E-9E36-ACE03A2AF60C}" destId="{E9A0D9F3-79C0-4BF7-AE7D-53235E647420}" srcOrd="12" destOrd="0" presId="urn:microsoft.com/office/officeart/2009/3/layout/RandomtoResultProcess#1"/>
    <dgm:cxn modelId="{5E8332FC-E150-4A64-A921-3AA1E9972387}" type="presParOf" srcId="{98E36EE2-F7F8-494E-9E36-ACE03A2AF60C}" destId="{A790988B-CB0D-4B6E-BE05-0F8625A67831}" srcOrd="13" destOrd="0" presId="urn:microsoft.com/office/officeart/2009/3/layout/RandomtoResultProcess#1"/>
    <dgm:cxn modelId="{35318692-481F-41AE-9B42-A43AA8FDDE43}" type="presParOf" srcId="{98E36EE2-F7F8-494E-9E36-ACE03A2AF60C}" destId="{194157EF-86B7-4E5D-936D-19C74D2585DA}" srcOrd="14" destOrd="0" presId="urn:microsoft.com/office/officeart/2009/3/layout/RandomtoResultProcess#1"/>
    <dgm:cxn modelId="{969558A4-ED0A-467D-9565-17CADE310E83}" type="presParOf" srcId="{98E36EE2-F7F8-494E-9E36-ACE03A2AF60C}" destId="{A78C3FAD-F83B-428C-8DA6-0201247FBC4D}" srcOrd="15" destOrd="0" presId="urn:microsoft.com/office/officeart/2009/3/layout/RandomtoResultProcess#1"/>
    <dgm:cxn modelId="{C9F33E38-439A-4721-A6E7-7763CAC64910}" type="presParOf" srcId="{98E36EE2-F7F8-494E-9E36-ACE03A2AF60C}" destId="{60CD18E3-5A9D-4346-9778-E0F91F13689A}" srcOrd="16" destOrd="0" presId="urn:microsoft.com/office/officeart/2009/3/layout/RandomtoResultProcess#1"/>
    <dgm:cxn modelId="{AA0F3F16-4BB9-47AD-818E-2AB48EC65A19}" type="presParOf" srcId="{98E36EE2-F7F8-494E-9E36-ACE03A2AF60C}" destId="{9349E9A8-89CF-4AEE-B390-2C65B6A34E29}" srcOrd="17" destOrd="0" presId="urn:microsoft.com/office/officeart/2009/3/layout/RandomtoResultProcess#1"/>
    <dgm:cxn modelId="{A1D2F9BA-0913-4233-85C3-765025D12267}" type="presParOf" srcId="{98E36EE2-F7F8-494E-9E36-ACE03A2AF60C}" destId="{9C0CF9F2-A854-4FF1-862B-9F3B7AFF13FF}" srcOrd="18" destOrd="0" presId="urn:microsoft.com/office/officeart/2009/3/layout/RandomtoResultProcess#1"/>
    <dgm:cxn modelId="{C02D9E01-FE91-4CE8-83A8-66C84032D61A}" type="presParOf" srcId="{81D3C962-8B9F-4CDA-8B60-DB614513B12B}" destId="{6E746DB0-B28D-49B7-9F05-D0BA9AF586F4}" srcOrd="1" destOrd="0" presId="urn:microsoft.com/office/officeart/2009/3/layout/RandomtoResultProcess#1"/>
    <dgm:cxn modelId="{1705A30F-658B-4377-97D2-5584040BB61D}" type="presParOf" srcId="{6E746DB0-B28D-49B7-9F05-D0BA9AF586F4}" destId="{3975AE43-3900-4B82-8EA0-A04C95AB7DFB}" srcOrd="0" destOrd="0" presId="urn:microsoft.com/office/officeart/2009/3/layout/RandomtoResultProcess#1"/>
    <dgm:cxn modelId="{A3AD50D6-A7B7-4364-AD8F-81A13427366C}" type="presParOf" srcId="{6E746DB0-B28D-49B7-9F05-D0BA9AF586F4}" destId="{60B5AD67-F6A9-46F5-AC3B-C583D5D2B11A}" srcOrd="1" destOrd="0" presId="urn:microsoft.com/office/officeart/2009/3/layout/RandomtoResultProcess#1"/>
    <dgm:cxn modelId="{47122AAA-9A4C-4323-9F2C-F82CF467D8CA}" type="presParOf" srcId="{81D3C962-8B9F-4CDA-8B60-DB614513B12B}" destId="{FAE984BA-D7B7-4EE0-9DB8-49469E12294D}" srcOrd="2" destOrd="0" presId="urn:microsoft.com/office/officeart/2009/3/layout/RandomtoResultProcess#1"/>
    <dgm:cxn modelId="{8A325985-E25F-4279-BBC2-AF8FC8359C7E}" type="presParOf" srcId="{81D3C962-8B9F-4CDA-8B60-DB614513B12B}" destId="{4DCD3C74-3CA7-40B2-998D-91CCEE4AD2EC}" srcOrd="3" destOrd="0" presId="urn:microsoft.com/office/officeart/2009/3/layout/RandomtoResultProcess#1"/>
    <dgm:cxn modelId="{32AE9EAD-FBC0-461D-A6D5-1AD0947B0236}" type="presParOf" srcId="{4DCD3C74-3CA7-40B2-998D-91CCEE4AD2EC}" destId="{26FDA1C6-EBCE-4478-A49F-4E5BB82875EB}" srcOrd="0" destOrd="0" presId="urn:microsoft.com/office/officeart/2009/3/layout/RandomtoResultProcess#1"/>
    <dgm:cxn modelId="{4BE1AF60-6EDA-4F34-9C78-918D0EBCFD25}" type="presParOf" srcId="{4DCD3C74-3CA7-40B2-998D-91CCEE4AD2EC}" destId="{7CF02AA3-BCC6-4FCF-B0D1-C94BF85BB4BD}" srcOrd="1" destOrd="0" presId="urn:microsoft.com/office/officeart/2009/3/layout/RandomtoResultProcess#1"/>
    <dgm:cxn modelId="{4A08E1D8-6655-4405-8AA7-EC65EF488AF9}" type="presParOf" srcId="{81D3C962-8B9F-4CDA-8B60-DB614513B12B}" destId="{5632E276-F5C4-4DEF-AF84-CEF518349977}" srcOrd="4" destOrd="0" presId="urn:microsoft.com/office/officeart/2009/3/layout/RandomtoResultProcess#1"/>
    <dgm:cxn modelId="{51C0B7DD-6AAF-4212-9D46-73DCBEBD8098}" type="presParOf" srcId="{5632E276-F5C4-4DEF-AF84-CEF518349977}" destId="{E7203E18-4D2E-4F34-A57E-88BF907D96C6}" srcOrd="0" destOrd="0" presId="urn:microsoft.com/office/officeart/2009/3/layout/RandomtoResultProcess#1"/>
    <dgm:cxn modelId="{390D4652-8EFA-48B3-81D8-ADFD3A3B6282}" type="presParOf" srcId="{5632E276-F5C4-4DEF-AF84-CEF518349977}" destId="{BD212EBC-4497-4D62-8189-4C6C7733692C}" srcOrd="1" destOrd="0" presId="urn:microsoft.com/office/officeart/2009/3/layout/RandomtoResult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2CBCE-05A8-4691-8721-42579FC041D8}">
      <dsp:nvSpPr>
        <dsp:cNvPr id="0" name=""/>
        <dsp:cNvSpPr/>
      </dsp:nvSpPr>
      <dsp:spPr>
        <a:xfrm>
          <a:off x="5396970" y="3062869"/>
          <a:ext cx="3533245" cy="3533245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Мәліметтер мен деректердің айырмашылығы мынада: деректер - белгілі бір оқиғалар мен құбылыстар туралы тіркелген мағлұматтар, ал мәліметтер нақты мәселелерді шешуде өңдеу нәтижесінде пайда болады. </a:t>
          </a:r>
          <a:endParaRPr lang="ru-KZ" sz="15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7309" y="3890515"/>
        <a:ext cx="2112567" cy="1816161"/>
      </dsp:txXfrm>
    </dsp:sp>
    <dsp:sp modelId="{85A9BA92-C2B6-4D36-8AB3-8915BBBA1CD1}">
      <dsp:nvSpPr>
        <dsp:cNvPr id="0" name=""/>
        <dsp:cNvSpPr/>
      </dsp:nvSpPr>
      <dsp:spPr>
        <a:xfrm>
          <a:off x="2692174" y="2656507"/>
          <a:ext cx="2737070" cy="2880507"/>
        </a:xfrm>
        <a:prstGeom prst="gear6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Ақпарат - бұл мәліметтерді түрлендіру және талдау нәтижесі. </a:t>
          </a:r>
          <a:endParaRPr lang="ru-KZ" sz="15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240" y="3370899"/>
        <a:ext cx="1358938" cy="1451723"/>
      </dsp:txXfrm>
    </dsp:sp>
    <dsp:sp modelId="{A5717383-B3EF-444E-8C7C-EB17C93E9CBF}">
      <dsp:nvSpPr>
        <dsp:cNvPr id="0" name=""/>
        <dsp:cNvSpPr/>
      </dsp:nvSpPr>
      <dsp:spPr>
        <a:xfrm rot="20700000">
          <a:off x="4516652" y="219870"/>
          <a:ext cx="3326921" cy="3013291"/>
        </a:xfrm>
        <a:prstGeom prst="gear6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Деректер - белгілі бір тасымалдағышта тұрақты сақтауға, беруге және өңдеуге жарамды нысанда жазылған ақпарат жиынтығы. </a:t>
          </a:r>
          <a:endParaRPr lang="ru-KZ" sz="15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5264945" y="862171"/>
        <a:ext cx="1830334" cy="1728689"/>
      </dsp:txXfrm>
    </dsp:sp>
    <dsp:sp modelId="{AB32ED2B-98ED-4E8B-936C-FCE221969265}">
      <dsp:nvSpPr>
        <dsp:cNvPr id="0" name=""/>
        <dsp:cNvSpPr/>
      </dsp:nvSpPr>
      <dsp:spPr>
        <a:xfrm>
          <a:off x="5150466" y="2515265"/>
          <a:ext cx="4522554" cy="4522554"/>
        </a:xfrm>
        <a:prstGeom prst="circularArrow">
          <a:avLst>
            <a:gd name="adj1" fmla="val 4688"/>
            <a:gd name="adj2" fmla="val 299029"/>
            <a:gd name="adj3" fmla="val 2552232"/>
            <a:gd name="adj4" fmla="val 1578566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42F67-D3CE-4A9F-8F61-1F7BB51D46AA}">
      <dsp:nvSpPr>
        <dsp:cNvPr id="0" name=""/>
        <dsp:cNvSpPr/>
      </dsp:nvSpPr>
      <dsp:spPr>
        <a:xfrm>
          <a:off x="2194041" y="1782981"/>
          <a:ext cx="3285918" cy="328591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C8FE6-D4DA-4439-A8F5-1653F741F30F}">
      <dsp:nvSpPr>
        <dsp:cNvPr id="0" name=""/>
        <dsp:cNvSpPr/>
      </dsp:nvSpPr>
      <dsp:spPr>
        <a:xfrm>
          <a:off x="4013988" y="-228390"/>
          <a:ext cx="3542881" cy="35428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6CB1-AF4F-4C1E-946C-D9048EF2464C}">
      <dsp:nvSpPr>
        <dsp:cNvPr id="0" name=""/>
        <dsp:cNvSpPr/>
      </dsp:nvSpPr>
      <dsp:spPr bwMode="white">
        <a:xfrm>
          <a:off x="273271" y="2437565"/>
          <a:ext cx="4060272" cy="133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271" y="2437565"/>
        <a:ext cx="4060272" cy="1338044"/>
      </dsp:txXfrm>
    </dsp:sp>
    <dsp:sp modelId="{D590E9EF-CD7B-40D4-9113-CC244495E2F4}">
      <dsp:nvSpPr>
        <dsp:cNvPr id="0" name=""/>
        <dsp:cNvSpPr/>
      </dsp:nvSpPr>
      <dsp:spPr>
        <a:xfrm>
          <a:off x="268657" y="2030615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60B72-6396-4A1B-8424-75C01400B51D}">
      <dsp:nvSpPr>
        <dsp:cNvPr id="0" name=""/>
        <dsp:cNvSpPr/>
      </dsp:nvSpPr>
      <dsp:spPr>
        <a:xfrm>
          <a:off x="494741" y="1578449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7F60D-E3D2-4927-AC4B-D90643A9C12D}">
      <dsp:nvSpPr>
        <dsp:cNvPr id="0" name=""/>
        <dsp:cNvSpPr/>
      </dsp:nvSpPr>
      <dsp:spPr>
        <a:xfrm>
          <a:off x="1037341" y="1668882"/>
          <a:ext cx="507534" cy="507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EAFEE-BEBA-431A-BC28-2E5300B34E33}">
      <dsp:nvSpPr>
        <dsp:cNvPr id="0" name=""/>
        <dsp:cNvSpPr/>
      </dsp:nvSpPr>
      <dsp:spPr>
        <a:xfrm>
          <a:off x="1489507" y="1171499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DDCFA-79A5-46DD-B4FB-C99B77B53A14}">
      <dsp:nvSpPr>
        <dsp:cNvPr id="0" name=""/>
        <dsp:cNvSpPr/>
      </dsp:nvSpPr>
      <dsp:spPr>
        <a:xfrm>
          <a:off x="2077324" y="990632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64EF2-0F42-4073-8608-DFB99101C72C}">
      <dsp:nvSpPr>
        <dsp:cNvPr id="0" name=""/>
        <dsp:cNvSpPr/>
      </dsp:nvSpPr>
      <dsp:spPr>
        <a:xfrm>
          <a:off x="2800791" y="1307149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A9C47-47C9-47EB-B4BF-A31105C8CF84}">
      <dsp:nvSpPr>
        <dsp:cNvPr id="0" name=""/>
        <dsp:cNvSpPr/>
      </dsp:nvSpPr>
      <dsp:spPr>
        <a:xfrm>
          <a:off x="3252958" y="1533232"/>
          <a:ext cx="507534" cy="507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49069-FD5F-460F-B14F-0B5C0735DB9F}">
      <dsp:nvSpPr>
        <dsp:cNvPr id="0" name=""/>
        <dsp:cNvSpPr/>
      </dsp:nvSpPr>
      <dsp:spPr>
        <a:xfrm>
          <a:off x="3885991" y="2030615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F294B-6252-49EA-8CE3-F804E345A20A}">
      <dsp:nvSpPr>
        <dsp:cNvPr id="0" name=""/>
        <dsp:cNvSpPr/>
      </dsp:nvSpPr>
      <dsp:spPr>
        <a:xfrm>
          <a:off x="4157291" y="2527999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EE3FF-5D79-4AF6-A273-772E960A0E15}">
      <dsp:nvSpPr>
        <dsp:cNvPr id="0" name=""/>
        <dsp:cNvSpPr/>
      </dsp:nvSpPr>
      <dsp:spPr>
        <a:xfrm>
          <a:off x="1806024" y="1578449"/>
          <a:ext cx="830510" cy="830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BA159-4C8C-496D-ADE9-B24F1795EC17}">
      <dsp:nvSpPr>
        <dsp:cNvPr id="0" name=""/>
        <dsp:cNvSpPr/>
      </dsp:nvSpPr>
      <dsp:spPr>
        <a:xfrm>
          <a:off x="42574" y="3296682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0D9F3-79C0-4BF7-AE7D-53235E647420}">
      <dsp:nvSpPr>
        <dsp:cNvPr id="0" name=""/>
        <dsp:cNvSpPr/>
      </dsp:nvSpPr>
      <dsp:spPr>
        <a:xfrm>
          <a:off x="313874" y="3703632"/>
          <a:ext cx="507534" cy="507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0988B-CB0D-4B6E-BE05-0F8625A67831}">
      <dsp:nvSpPr>
        <dsp:cNvPr id="0" name=""/>
        <dsp:cNvSpPr/>
      </dsp:nvSpPr>
      <dsp:spPr>
        <a:xfrm>
          <a:off x="992124" y="4065366"/>
          <a:ext cx="738231" cy="738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157EF-86B7-4E5D-936D-19C74D2585DA}">
      <dsp:nvSpPr>
        <dsp:cNvPr id="0" name=""/>
        <dsp:cNvSpPr/>
      </dsp:nvSpPr>
      <dsp:spPr>
        <a:xfrm>
          <a:off x="1941674" y="4653182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C3FAD-F83B-428C-8DA6-0201247FBC4D}">
      <dsp:nvSpPr>
        <dsp:cNvPr id="0" name=""/>
        <dsp:cNvSpPr/>
      </dsp:nvSpPr>
      <dsp:spPr>
        <a:xfrm>
          <a:off x="2122541" y="4065366"/>
          <a:ext cx="507534" cy="507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D18E3-5A9D-4346-9778-E0F91F13689A}">
      <dsp:nvSpPr>
        <dsp:cNvPr id="0" name=""/>
        <dsp:cNvSpPr/>
      </dsp:nvSpPr>
      <dsp:spPr>
        <a:xfrm>
          <a:off x="2574708" y="4698399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9E9A8-89CF-4AEE-B390-2C65B6A34E29}">
      <dsp:nvSpPr>
        <dsp:cNvPr id="0" name=""/>
        <dsp:cNvSpPr/>
      </dsp:nvSpPr>
      <dsp:spPr>
        <a:xfrm>
          <a:off x="2981658" y="3974932"/>
          <a:ext cx="738231" cy="738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CF9F2-A854-4FF1-862B-9F3B7AFF13FF}">
      <dsp:nvSpPr>
        <dsp:cNvPr id="0" name=""/>
        <dsp:cNvSpPr/>
      </dsp:nvSpPr>
      <dsp:spPr>
        <a:xfrm>
          <a:off x="3976424" y="3794065"/>
          <a:ext cx="507534" cy="507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5AE43-3900-4B82-8EA0-A04C95AB7DFB}">
      <dsp:nvSpPr>
        <dsp:cNvPr id="0" name=""/>
        <dsp:cNvSpPr/>
      </dsp:nvSpPr>
      <dsp:spPr>
        <a:xfrm>
          <a:off x="4483958" y="1668130"/>
          <a:ext cx="1490555" cy="284563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DA1C6-EBCE-4478-A49F-4E5BB82875EB}">
      <dsp:nvSpPr>
        <dsp:cNvPr id="0" name=""/>
        <dsp:cNvSpPr/>
      </dsp:nvSpPr>
      <dsp:spPr>
        <a:xfrm>
          <a:off x="5703504" y="1668130"/>
          <a:ext cx="1490555" cy="284563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03E18-4D2E-4F34-A57E-88BF907D96C6}">
      <dsp:nvSpPr>
        <dsp:cNvPr id="0" name=""/>
        <dsp:cNvSpPr/>
      </dsp:nvSpPr>
      <dsp:spPr bwMode="white">
        <a:xfrm>
          <a:off x="7356665" y="1432961"/>
          <a:ext cx="3455378" cy="3455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62693" y="1938989"/>
        <a:ext cx="2443322" cy="2443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#1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nodeVertAlign" val="t"/>
          <dgm:param type="fallback" val="2D"/>
        </dgm:alg>
      </dgm:if>
      <dgm:else name="Name3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D639-B0F2-4A9D-895C-43FA382DDDF0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801F-3140-44B6-91E9-79B04BA777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75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D639-B0F2-4A9D-895C-43FA382DDDF0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801F-3140-44B6-91E9-79B04BA777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20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D639-B0F2-4A9D-895C-43FA382DDDF0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801F-3140-44B6-91E9-79B04BA777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35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D639-B0F2-4A9D-895C-43FA382DDDF0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801F-3140-44B6-91E9-79B04BA777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79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D639-B0F2-4A9D-895C-43FA382DDDF0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801F-3140-44B6-91E9-79B04BA777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55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D639-B0F2-4A9D-895C-43FA382DDDF0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801F-3140-44B6-91E9-79B04BA777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1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D639-B0F2-4A9D-895C-43FA382DDDF0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801F-3140-44B6-91E9-79B04BA777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68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D639-B0F2-4A9D-895C-43FA382DDDF0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801F-3140-44B6-91E9-79B04BA777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39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D639-B0F2-4A9D-895C-43FA382DDDF0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801F-3140-44B6-91E9-79B04BA777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57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D639-B0F2-4A9D-895C-43FA382DDDF0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801F-3140-44B6-91E9-79B04BA777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59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D639-B0F2-4A9D-895C-43FA382DDDF0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801F-3140-44B6-91E9-79B04BA777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25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6D639-B0F2-4A9D-895C-43FA382DDDF0}" type="datetimeFigureOut">
              <a:rPr lang="ru-RU" smtClean="0"/>
              <a:t>05.11.2023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801F-3140-44B6-91E9-79B04BA777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45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3" y="1"/>
            <a:ext cx="11533594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00146" y="190381"/>
            <a:ext cx="7712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Абай атындағы Қазақ ұлттық педагогикалық университеті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242" y="1268760"/>
            <a:ext cx="10569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«Картография және топография негіздері» пәні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40" y="67469"/>
            <a:ext cx="196510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98;p20"/>
          <p:cNvSpPr/>
          <p:nvPr/>
        </p:nvSpPr>
        <p:spPr>
          <a:xfrm>
            <a:off x="334963" y="6627976"/>
            <a:ext cx="11522074" cy="185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5242" y="2708920"/>
            <a:ext cx="10569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Дәріс 7. </a:t>
            </a:r>
            <a:r>
              <a:rPr lang="kk-KZ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Мәліметтер базасы және атрибуттар кестесімен жұмыс. </a:t>
            </a:r>
          </a:p>
          <a:p>
            <a:pPr algn="ctr"/>
            <a:r>
              <a:rPr lang="kk-KZ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Microsoft Excel бағдарламасы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E74034-97F3-4726-A413-1747A49F8B75}"/>
              </a:ext>
            </a:extLst>
          </p:cNvPr>
          <p:cNvSpPr/>
          <p:nvPr/>
        </p:nvSpPr>
        <p:spPr>
          <a:xfrm>
            <a:off x="763063" y="4919530"/>
            <a:ext cx="105699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Кафедра: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және экология</a:t>
            </a:r>
          </a:p>
          <a:p>
            <a:r>
              <a:rPr lang="kk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Лектор: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аға оқытушы,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Алиаскаров Думан Токтарович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92706C-7FD2-4845-A8E0-BA3C5ACF08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176"/>
          <a:stretch/>
        </p:blipFill>
        <p:spPr>
          <a:xfrm>
            <a:off x="9769434" y="4330341"/>
            <a:ext cx="1605805" cy="17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25C4159-F574-4B28-8E2F-38A0DCAD4602}"/>
              </a:ext>
            </a:extLst>
          </p:cNvPr>
          <p:cNvSpPr txBox="1"/>
          <p:nvPr/>
        </p:nvSpPr>
        <p:spPr>
          <a:xfrm>
            <a:off x="377825" y="1469053"/>
            <a:ext cx="1143635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/>
          </a:p>
          <a:p>
            <a:pPr indent="539750" algn="just"/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бұл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географияны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зерттеудің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және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етуге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география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сабақтарында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схемалар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кестелер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графиктер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жинақталған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карталар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атластар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бейнефрагменттер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тестілік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рефераттарға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үйрене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қызығушылықтарын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ынталандыруға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игерудің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Картография, география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сабақтарында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білімге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атмосферасын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ізденуге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зерттеуге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тапқырлықты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қызығушылықтарын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іс-әрекетінің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сақтаудың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керек.</a:t>
            </a:r>
          </a:p>
        </p:txBody>
      </p:sp>
    </p:spTree>
    <p:extLst>
      <p:ext uri="{BB962C8B-B14F-4D97-AF65-F5344CB8AC3E}">
        <p14:creationId xmlns:p14="http://schemas.microsoft.com/office/powerpoint/2010/main" val="235648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DB1A8C-7CDB-4167-A904-26073E8D9FE2}"/>
              </a:ext>
            </a:extLst>
          </p:cNvPr>
          <p:cNvSpPr txBox="1"/>
          <p:nvPr/>
        </p:nvSpPr>
        <p:spPr>
          <a:xfrm>
            <a:off x="2063552" y="1988840"/>
            <a:ext cx="77768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 ұғымдар мен түсініктер:</a:t>
            </a:r>
          </a:p>
          <a:p>
            <a:pPr algn="just"/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Деректер базасы (ДБ) туралы түсінік.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Ақпараттар;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Атрибуттар кестесі, функциясы.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Excel бағдарламасы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4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57B1699-730F-4ED1-A053-432B12325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217385"/>
              </p:ext>
            </p:extLst>
          </p:nvPr>
        </p:nvGraphicFramePr>
        <p:xfrm>
          <a:off x="327025" y="-91875"/>
          <a:ext cx="11436350" cy="642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3BA47A-3881-4490-9E52-8D9B86718D51}"/>
              </a:ext>
            </a:extLst>
          </p:cNvPr>
          <p:cNvSpPr txBox="1"/>
          <p:nvPr/>
        </p:nvSpPr>
        <p:spPr>
          <a:xfrm>
            <a:off x="546100" y="863084"/>
            <a:ext cx="3990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B685A-9203-4599-8B05-A32AB8D10352}"/>
              </a:ext>
            </a:extLst>
          </p:cNvPr>
          <p:cNvSpPr txBox="1"/>
          <p:nvPr/>
        </p:nvSpPr>
        <p:spPr>
          <a:xfrm>
            <a:off x="590550" y="5893626"/>
            <a:ext cx="52959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 </a:t>
            </a:r>
            <a:r>
              <a:rPr lang="ru-RU" sz="1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базасы</a:t>
            </a:r>
            <a:r>
              <a:rPr lang="ru-RU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r>
              <a:rPr lang="ru-RU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және нақты </a:t>
            </a:r>
            <a:r>
              <a:rPr lang="ru-RU" sz="1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</a:t>
            </a:r>
            <a:r>
              <a:rPr lang="ru-RU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дерекқорды</a:t>
            </a:r>
            <a:r>
              <a:rPr lang="ru-RU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r>
              <a:rPr lang="ru-RU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KZ" sz="17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База данных со сплошной заливкой">
            <a:extLst>
              <a:ext uri="{FF2B5EF4-FFF2-40B4-BE49-F238E27FC236}">
                <a16:creationId xmlns:a16="http://schemas.microsoft.com/office/drawing/2014/main" id="{90F68CEA-4326-4E6D-996F-50CBBB6F2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900" y="5875008"/>
            <a:ext cx="914400" cy="9144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9103EF9-E1B3-42C4-89C3-4C86DD71AA23}"/>
              </a:ext>
            </a:extLst>
          </p:cNvPr>
          <p:cNvSpPr/>
          <p:nvPr/>
        </p:nvSpPr>
        <p:spPr>
          <a:xfrm>
            <a:off x="8369300" y="6251"/>
            <a:ext cx="3822700" cy="25908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404BA7-AB16-4D9D-9E17-474B85C4EEBB}"/>
              </a:ext>
            </a:extLst>
          </p:cNvPr>
          <p:cNvSpPr txBox="1"/>
          <p:nvPr/>
        </p:nvSpPr>
        <p:spPr>
          <a:xfrm>
            <a:off x="8324850" y="147489"/>
            <a:ext cx="3911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 –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кеңістіктегі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нысанды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сипаттайтын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сапалы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мөлшерлік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мәндерінің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жиынтығы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ДҚБЖ (деректер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қорын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реляциялық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әдістерімен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Мәліметтер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базасында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атрибутттық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көрсетудің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37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8562" r="80414" b="12222"/>
          <a:stretch/>
        </p:blipFill>
        <p:spPr>
          <a:xfrm>
            <a:off x="6729483" y="690366"/>
            <a:ext cx="5455023" cy="61407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80727" y="1156444"/>
            <a:ext cx="2770094" cy="4168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85210" y="2303922"/>
            <a:ext cx="2770094" cy="4168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76246" y="2711815"/>
            <a:ext cx="2770094" cy="4168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2523" y="744069"/>
            <a:ext cx="2770094" cy="38548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196788" y="2460812"/>
            <a:ext cx="5979458" cy="16674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196788" y="2895430"/>
            <a:ext cx="5966011" cy="13807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385047" y="1353417"/>
            <a:ext cx="5804646" cy="22323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57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3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8479" y="421590"/>
            <a:ext cx="9607051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Microsoft Excel бағдарламасы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87197" y="684022"/>
          <a:ext cx="11017224" cy="601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60190" y="3982582"/>
            <a:ext cx="1912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Графиктер мен диаграммалар құру</a:t>
            </a:r>
            <a:endParaRPr lang="en-US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52" y="5221499"/>
            <a:ext cx="1326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Деректерді талдау</a:t>
            </a:r>
            <a:endParaRPr lang="en-US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492" y="3292417"/>
            <a:ext cx="180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Деректерді визуализациялау</a:t>
            </a:r>
            <a:endParaRPr lang="en-US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352" y="1556110"/>
            <a:ext cx="180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Деректерді импорттау </a:t>
            </a:r>
            <a:endParaRPr lang="en-US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8089" y="1540722"/>
            <a:ext cx="1489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Геокодтау</a:t>
            </a:r>
            <a:endParaRPr lang="en-US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198" y="5617118"/>
            <a:ext cx="15384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Мәліметтер қорын басқару</a:t>
            </a:r>
            <a:endParaRPr lang="en-US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2468" y="3000029"/>
            <a:ext cx="180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Статистикалық талдау</a:t>
            </a:r>
            <a:endParaRPr lang="en-US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204461" y="3066962"/>
            <a:ext cx="305689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Microsoft Excel бағдарламасының функциялық мүмкіндіктері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98130E-AF81-4A84-A941-52C75F45F06B}"/>
              </a:ext>
            </a:extLst>
          </p:cNvPr>
          <p:cNvSpPr txBox="1"/>
          <p:nvPr/>
        </p:nvSpPr>
        <p:spPr>
          <a:xfrm>
            <a:off x="1328479" y="5786394"/>
            <a:ext cx="1725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Картограмма, картодиаграмма құру</a:t>
            </a:r>
            <a:endParaRPr lang="en-US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1FFDD6-69D3-441F-9F7B-50F14986ECC0}"/>
              </a:ext>
            </a:extLst>
          </p:cNvPr>
          <p:cNvSpPr txBox="1"/>
          <p:nvPr/>
        </p:nvSpPr>
        <p:spPr>
          <a:xfrm>
            <a:off x="4104837" y="3662595"/>
            <a:ext cx="17255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D </a:t>
            </a:r>
            <a:r>
              <a:rPr lang="kk-KZ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пішім таңдау</a:t>
            </a:r>
            <a:endParaRPr lang="en-US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8479" y="421590"/>
            <a:ext cx="9607051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Microsoft Excel бағдарламасымен картографиялық жұмыстарды орындау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D26F8B-1893-403F-A48B-6A889B3CBAE1}"/>
              </a:ext>
            </a:extLst>
          </p:cNvPr>
          <p:cNvSpPr txBox="1"/>
          <p:nvPr/>
        </p:nvSpPr>
        <p:spPr>
          <a:xfrm>
            <a:off x="139700" y="1136134"/>
            <a:ext cx="2381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Деректердің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endParaRPr lang="ru-KZ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3BDD9E-B66C-4349-BE7D-BFBF68C6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41" y="1728628"/>
            <a:ext cx="1548518" cy="2206943"/>
          </a:xfrm>
          <a:prstGeom prst="flowChartDocumen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F8D9F2-FBA5-44B1-A762-6D10D4AE0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256" y="1728627"/>
            <a:ext cx="1885096" cy="2206943"/>
          </a:xfrm>
          <a:prstGeom prst="flowChartDocument">
            <a:avLst/>
          </a:prstGeom>
        </p:spPr>
      </p:pic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DF2A7961-B0BE-4B87-BE0C-136699A9D563}"/>
              </a:ext>
            </a:extLst>
          </p:cNvPr>
          <p:cNvSpPr/>
          <p:nvPr/>
        </p:nvSpPr>
        <p:spPr>
          <a:xfrm>
            <a:off x="2125512" y="2635250"/>
            <a:ext cx="413191" cy="52322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B2C8BE-706B-4488-963D-9893EFBD6252}"/>
              </a:ext>
            </a:extLst>
          </p:cNvPr>
          <p:cNvSpPr txBox="1"/>
          <p:nvPr/>
        </p:nvSpPr>
        <p:spPr>
          <a:xfrm>
            <a:off x="2359179" y="1154429"/>
            <a:ext cx="2381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Ақылды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endParaRPr lang="ru-KZ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C7816CE-F8F6-477F-BF58-63454049A4E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90" y="1728627"/>
            <a:ext cx="2395220" cy="2143760"/>
          </a:xfrm>
          <a:prstGeom prst="flowChartDocument">
            <a:avLst/>
          </a:prstGeom>
        </p:spPr>
      </p:pic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B6CA3D7F-D152-420E-B04F-2179C5FEC143}"/>
              </a:ext>
            </a:extLst>
          </p:cNvPr>
          <p:cNvSpPr/>
          <p:nvPr/>
        </p:nvSpPr>
        <p:spPr>
          <a:xfrm>
            <a:off x="4560905" y="2570488"/>
            <a:ext cx="413191" cy="52322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772D52-6A25-4664-BEF3-25E55144E3C1}"/>
              </a:ext>
            </a:extLst>
          </p:cNvPr>
          <p:cNvSpPr txBox="1"/>
          <p:nvPr/>
        </p:nvSpPr>
        <p:spPr>
          <a:xfrm>
            <a:off x="5076981" y="1154429"/>
            <a:ext cx="2381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туралы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байлансытру</a:t>
            </a:r>
            <a:endParaRPr lang="ru-KZ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1A31B7-7C4E-4C02-99A3-66DE2069D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954" y="1728627"/>
            <a:ext cx="1158340" cy="2054530"/>
          </a:xfrm>
          <a:prstGeom prst="flowChartDocument">
            <a:avLst/>
          </a:prstGeom>
        </p:spPr>
      </p:pic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6F760DC5-3077-4239-BC15-74C850708BD3}"/>
              </a:ext>
            </a:extLst>
          </p:cNvPr>
          <p:cNvSpPr/>
          <p:nvPr/>
        </p:nvSpPr>
        <p:spPr>
          <a:xfrm>
            <a:off x="7725904" y="2570488"/>
            <a:ext cx="413191" cy="52322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9631B8-B44A-4C34-A407-F9D8312FA432}"/>
              </a:ext>
            </a:extLst>
          </p:cNvPr>
          <p:cNvSpPr txBox="1"/>
          <p:nvPr/>
        </p:nvSpPr>
        <p:spPr>
          <a:xfrm>
            <a:off x="7794783" y="1136134"/>
            <a:ext cx="2027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туралы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нақтылау</a:t>
            </a:r>
            <a:endParaRPr lang="ru-KZ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47E380E-7C6E-4D25-8660-37E71801F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6489" y="1690189"/>
            <a:ext cx="1801662" cy="2177618"/>
          </a:xfrm>
          <a:prstGeom prst="flowChartDocumen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C4364E4-755C-4875-8BDC-ECE8E1ECF848}"/>
              </a:ext>
            </a:extLst>
          </p:cNvPr>
          <p:cNvSpPr txBox="1"/>
          <p:nvPr/>
        </p:nvSpPr>
        <p:spPr>
          <a:xfrm>
            <a:off x="9840600" y="1100038"/>
            <a:ext cx="2027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Әкімшілік-аумақтық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бірлігін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таудау</a:t>
            </a:r>
            <a:endParaRPr lang="ru-KZ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5FE626CD-3DCC-4610-9179-A03AB52436FA}"/>
              </a:ext>
            </a:extLst>
          </p:cNvPr>
          <p:cNvSpPr/>
          <p:nvPr/>
        </p:nvSpPr>
        <p:spPr>
          <a:xfrm>
            <a:off x="9586873" y="2570488"/>
            <a:ext cx="413191" cy="52322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E8F13EA-0493-486F-8643-6872EB87914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698048"/>
            <a:ext cx="3110230" cy="2011045"/>
          </a:xfrm>
          <a:prstGeom prst="flowChartDocumen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890545C-B2A2-4500-B6BF-18F8ED9140E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43" y="4698048"/>
            <a:ext cx="1623857" cy="2143760"/>
          </a:xfrm>
          <a:prstGeom prst="flowChartDocumen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4821A9F-005C-4832-B768-EBB0CFBD94E8}"/>
              </a:ext>
            </a:extLst>
          </p:cNvPr>
          <p:cNvSpPr txBox="1"/>
          <p:nvPr/>
        </p:nvSpPr>
        <p:spPr>
          <a:xfrm>
            <a:off x="242728" y="4134366"/>
            <a:ext cx="2760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Сандық-статистикалық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мәліметпен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байланыстыру</a:t>
            </a:r>
            <a:endParaRPr lang="ru-KZ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53C79697-CE7F-432E-A723-633E3AC8E7F4}"/>
              </a:ext>
            </a:extLst>
          </p:cNvPr>
          <p:cNvSpPr/>
          <p:nvPr/>
        </p:nvSpPr>
        <p:spPr>
          <a:xfrm>
            <a:off x="3481997" y="5423539"/>
            <a:ext cx="758078" cy="5600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4A5E7F-3F17-484E-8A4E-A5B55C0A6011}"/>
              </a:ext>
            </a:extLst>
          </p:cNvPr>
          <p:cNvSpPr txBox="1"/>
          <p:nvPr/>
        </p:nvSpPr>
        <p:spPr>
          <a:xfrm>
            <a:off x="3861036" y="4134366"/>
            <a:ext cx="2760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базасын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картограммамен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58C5B33-3C28-49C1-9D60-50EC795CC1D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22" y="4565332"/>
            <a:ext cx="5264678" cy="2143761"/>
          </a:xfrm>
          <a:prstGeom prst="rect">
            <a:avLst/>
          </a:prstGeom>
        </p:spPr>
      </p:pic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4D6863AE-B664-4010-B4D6-BD8C741FE6F8}"/>
              </a:ext>
            </a:extLst>
          </p:cNvPr>
          <p:cNvSpPr/>
          <p:nvPr/>
        </p:nvSpPr>
        <p:spPr>
          <a:xfrm>
            <a:off x="6258218" y="5418162"/>
            <a:ext cx="758078" cy="5600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F16156-EE84-4E29-AA18-FF8FFBD6CF64}"/>
              </a:ext>
            </a:extLst>
          </p:cNvPr>
          <p:cNvSpPr txBox="1"/>
          <p:nvPr/>
        </p:nvSpPr>
        <p:spPr>
          <a:xfrm>
            <a:off x="7596708" y="4211191"/>
            <a:ext cx="39259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Картограмма: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(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рангтерге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жіктеу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KZ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6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375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2021-02-08T02:40:58Z</dcterms:created>
  <dcterms:modified xsi:type="dcterms:W3CDTF">2023-11-05T06:50:33Z</dcterms:modified>
</cp:coreProperties>
</file>